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7" r:id="rId2"/>
    <p:sldId id="274" r:id="rId3"/>
    <p:sldId id="282" r:id="rId4"/>
    <p:sldId id="283" r:id="rId5"/>
    <p:sldId id="285" r:id="rId6"/>
    <p:sldId id="272" r:id="rId7"/>
    <p:sldId id="275" r:id="rId8"/>
    <p:sldId id="276" r:id="rId9"/>
    <p:sldId id="278" r:id="rId10"/>
    <p:sldId id="280" r:id="rId11"/>
    <p:sldId id="265" r:id="rId12"/>
    <p:sldId id="268" r:id="rId13"/>
    <p:sldId id="269" r:id="rId14"/>
    <p:sldId id="286" r:id="rId15"/>
  </p:sldIdLst>
  <p:sldSz cx="9144000" cy="6858000" type="screen4x3"/>
  <p:notesSz cx="6858000" cy="9144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648" autoAdjust="0"/>
    <p:restoredTop sz="94660"/>
  </p:normalViewPr>
  <p:slideViewPr>
    <p:cSldViewPr>
      <p:cViewPr varScale="1">
        <p:scale>
          <a:sx n="74" d="100"/>
          <a:sy n="74" d="100"/>
        </p:scale>
        <p:origin x="-103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E36BAD-8E57-4F71-B447-C2C92D1480C6}" type="datetimeFigureOut">
              <a:rPr lang="pt-BR" smtClean="0"/>
              <a:t>11/12/2013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77BC66-1DCD-48F2-AD1B-16059D1578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0221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8A9B20-D661-40E5-88F9-5AA40ECEDAAC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DAE2C3-D8FA-4116-BF21-CB6D0122525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AD4431-C000-4183-8214-CC40C84FE060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4F4E0C-5F7D-4E1B-B64E-EE164CE5817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3B7FD5-6259-4608-B8A6-5C9622F78E97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249DFB-7397-442B-9289-ADCB49D7D11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51352F-C9AA-45E3-8A2B-146A45738402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969BB8-A28D-4404-A7C6-0DD9B073490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399F6D-6BEE-4358-8C9D-58B01E0CDA3D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BF7390-1D75-45BF-9C3B-53F8DC40AEF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2EEB66-DBB4-4DD0-9133-B09FB8B0A168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99680B-E289-4EF5-B29C-A68638E468C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9609EB-0691-4E61-AE7B-D812E7FD9CB1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0F2121-6C4D-4962-82E6-2C32D3F448F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C0F12F-D18D-41BE-BEE8-A6C069550326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6A8FD7-87F8-4AE0-A558-9D71E6FE63E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AFB05C-0DF2-4A1A-B348-48FC2F2B29F1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3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6CC36B-BAB3-4A41-AFAF-A5C8AAE628C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967FBE-BC39-4B8C-A49D-D7C09A7577B1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CE08FC-A705-4608-A354-DE1116B0A6BF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6C26F9-8B8C-4DE8-9B72-2AB0C600B3C1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BF08EF-07C9-4FFF-A0DF-CEDE6DAA21E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 título mestre</a:t>
            </a:r>
          </a:p>
        </p:txBody>
      </p:sp>
      <p:sp>
        <p:nvSpPr>
          <p:cNvPr id="1027" name="Espaço Reservado para Texto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5A6C9F7-0C9D-43F1-AE36-1ABF3255E25D}" type="datetimeFigureOut">
              <a:rPr lang="pt-BR"/>
              <a:pPr>
                <a:defRPr/>
              </a:pPr>
              <a:t>11/12/2013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4B5EFB5-D872-424B-9362-45A2AC5907C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2.png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Imagem 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8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aixaDeTexto 5"/>
          <p:cNvSpPr txBox="1"/>
          <p:nvPr/>
        </p:nvSpPr>
        <p:spPr>
          <a:xfrm>
            <a:off x="514181" y="692696"/>
            <a:ext cx="8280920" cy="120032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72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+mn-lt"/>
                <a:cs typeface="+mn-cs"/>
              </a:rPr>
              <a:t>Way </a:t>
            </a:r>
            <a:r>
              <a:rPr lang="pt-BR" sz="7200" b="1" dirty="0" err="1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+mn-lt"/>
                <a:cs typeface="+mn-cs"/>
              </a:rPr>
              <a:t>Of</a:t>
            </a:r>
            <a:r>
              <a:rPr lang="pt-BR" sz="72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+mn-lt"/>
                <a:cs typeface="+mn-cs"/>
              </a:rPr>
              <a:t> The </a:t>
            </a:r>
            <a:r>
              <a:rPr lang="pt-BR" sz="7200" b="1" dirty="0" err="1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+mn-lt"/>
                <a:cs typeface="+mn-cs"/>
              </a:rPr>
              <a:t>Temple</a:t>
            </a:r>
            <a:endParaRPr lang="pt-BR" sz="7200" b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+mn-lt"/>
              <a:cs typeface="+mn-cs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958900" y="3285506"/>
            <a:ext cx="1728192" cy="9233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600" b="1" u="sng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Equipe</a:t>
            </a:r>
            <a:r>
              <a:rPr lang="pt-BR" b="1" u="sng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:</a:t>
            </a:r>
            <a:endParaRPr lang="pt-BR" sz="1400" b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  <a:cs typeface="+mn-cs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 dirty="0">
              <a:ln w="19050">
                <a:solidFill>
                  <a:schemeClr val="tx1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+mn-lt"/>
              <a:cs typeface="+mn-cs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683568" y="4221088"/>
            <a:ext cx="2988332" cy="156965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Felipe </a:t>
            </a:r>
            <a:r>
              <a:rPr lang="pt-BR" sz="2400" b="1" dirty="0" err="1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Rybakovas</a:t>
            </a:r>
            <a:endParaRPr lang="pt-BR" sz="2400" b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Guilherme </a:t>
            </a:r>
            <a:r>
              <a:rPr lang="pt-BR" sz="2400" b="1" dirty="0" err="1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Atti</a:t>
            </a:r>
            <a:endParaRPr lang="pt-BR" sz="2400" b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Guilherme Cruz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Victor </a:t>
            </a:r>
            <a:r>
              <a:rPr lang="pt-BR" sz="2400" b="1" dirty="0" err="1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Rybakovas</a:t>
            </a:r>
            <a:endParaRPr lang="pt-BR" sz="2400" b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C:\Users\Lygia\Desktop\Fotos TCC\Warring_States_Storyboard_06_by_Maqiang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07950" y="-29098"/>
            <a:ext cx="9251950" cy="688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CaixaDeTexto 8"/>
          <p:cNvSpPr txBox="1"/>
          <p:nvPr/>
        </p:nvSpPr>
        <p:spPr>
          <a:xfrm>
            <a:off x="1547664" y="620688"/>
            <a:ext cx="6048672" cy="9233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u="sng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A criação do jogo</a:t>
            </a:r>
          </a:p>
        </p:txBody>
      </p:sp>
      <p:sp>
        <p:nvSpPr>
          <p:cNvPr id="27656" name="Text Box 8"/>
          <p:cNvSpPr txBox="1">
            <a:spLocks noChangeArrowheads="1"/>
          </p:cNvSpPr>
          <p:nvPr/>
        </p:nvSpPr>
        <p:spPr bwMode="auto">
          <a:xfrm>
            <a:off x="762000" y="4191000"/>
            <a:ext cx="6858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pt-BR" sz="2800" b="1" i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Linhas de Codificação:</a:t>
            </a:r>
            <a:endParaRPr lang="en-US" sz="2800" i="1" dirty="0"/>
          </a:p>
        </p:txBody>
      </p:sp>
      <p:sp>
        <p:nvSpPr>
          <p:cNvPr id="27657" name="Text Box 9"/>
          <p:cNvSpPr txBox="1">
            <a:spLocks noChangeArrowheads="1"/>
          </p:cNvSpPr>
          <p:nvPr/>
        </p:nvSpPr>
        <p:spPr bwMode="auto">
          <a:xfrm>
            <a:off x="685800" y="3003401"/>
            <a:ext cx="76009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pt-BR" sz="2800" b="1" i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Plataformas Compatíveis:</a:t>
            </a:r>
            <a:endParaRPr lang="pt-BR" sz="2800" b="1" i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</a:endParaRPr>
          </a:p>
        </p:txBody>
      </p:sp>
      <p:sp>
        <p:nvSpPr>
          <p:cNvPr id="27658" name="Text Box 10"/>
          <p:cNvSpPr txBox="1">
            <a:spLocks noChangeArrowheads="1"/>
          </p:cNvSpPr>
          <p:nvPr/>
        </p:nvSpPr>
        <p:spPr bwMode="auto">
          <a:xfrm>
            <a:off x="914400" y="1676400"/>
            <a:ext cx="375455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pt-BR" sz="2800" b="1" i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Browsers Compatíveis:</a:t>
            </a:r>
            <a:endParaRPr lang="en-US" sz="2800" i="1" dirty="0"/>
          </a:p>
        </p:txBody>
      </p:sp>
      <p:pic>
        <p:nvPicPr>
          <p:cNvPr id="27660" name="Picture 12" descr="browser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02239" y="1276201"/>
            <a:ext cx="3124200" cy="1727200"/>
          </a:xfrm>
          <a:prstGeom prst="rect">
            <a:avLst/>
          </a:prstGeom>
          <a:noFill/>
        </p:spPr>
      </p:pic>
      <p:sp>
        <p:nvSpPr>
          <p:cNvPr id="2" name="CaixaDeTexto 1"/>
          <p:cNvSpPr txBox="1"/>
          <p:nvPr/>
        </p:nvSpPr>
        <p:spPr>
          <a:xfrm>
            <a:off x="614429" y="3425764"/>
            <a:ext cx="7915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Desktop; </a:t>
            </a:r>
            <a:r>
              <a:rPr lang="pt-BR" sz="2400" b="1" dirty="0" err="1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Notebook;Facebook</a:t>
            </a:r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; </a:t>
            </a:r>
            <a:r>
              <a:rPr lang="pt-BR" sz="2400" b="1" dirty="0" err="1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Smartfones</a:t>
            </a:r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; </a:t>
            </a:r>
            <a:r>
              <a:rPr lang="pt-BR" sz="2400" b="1" dirty="0" err="1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SmartTV</a:t>
            </a:r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 e </a:t>
            </a:r>
            <a:r>
              <a:rPr lang="pt-BR" sz="2400" b="1" dirty="0" err="1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Video</a:t>
            </a:r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 Games.</a:t>
            </a:r>
            <a:endParaRPr lang="pt-BR" sz="2400" dirty="0"/>
          </a:p>
        </p:txBody>
      </p:sp>
      <p:sp>
        <p:nvSpPr>
          <p:cNvPr id="3" name="CaixaDeTexto 2"/>
          <p:cNvSpPr txBox="1"/>
          <p:nvPr/>
        </p:nvSpPr>
        <p:spPr>
          <a:xfrm>
            <a:off x="914400" y="4724400"/>
            <a:ext cx="43204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Tx/>
              <a:buChar char="•"/>
            </a:pPr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Server </a:t>
            </a:r>
            <a:r>
              <a:rPr lang="pt-BR" sz="2400" b="1" dirty="0" err="1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Side</a:t>
            </a:r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: 748 linhas.</a:t>
            </a:r>
          </a:p>
          <a:p>
            <a:pPr>
              <a:buFontTx/>
              <a:buChar char="•"/>
            </a:pPr>
            <a:r>
              <a:rPr lang="pt-BR" sz="2400" b="1" dirty="0" err="1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Client</a:t>
            </a:r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 </a:t>
            </a:r>
            <a:r>
              <a:rPr lang="pt-BR" sz="2400" b="1" dirty="0" err="1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Side</a:t>
            </a:r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: 6983 linhas.</a:t>
            </a:r>
          </a:p>
          <a:p>
            <a:pPr>
              <a:buFontTx/>
              <a:buChar char="•"/>
            </a:pPr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DB (MySQL): 5326 linhas.</a:t>
            </a:r>
          </a:p>
          <a:p>
            <a:pPr>
              <a:buFontTx/>
              <a:buChar char="•"/>
            </a:pPr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Total de Linhas: 13057 linhas.</a:t>
            </a:r>
            <a:endParaRPr lang="pt-BR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2" descr="C:\Users\Lygia\Desktop\Fotos TCC\Papiro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107950" y="0"/>
            <a:ext cx="9359900" cy="6938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tângulo 4"/>
          <p:cNvSpPr/>
          <p:nvPr/>
        </p:nvSpPr>
        <p:spPr>
          <a:xfrm>
            <a:off x="1659092" y="528935"/>
            <a:ext cx="58160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4800" b="1" u="sng" dirty="0" err="1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Video</a:t>
            </a:r>
            <a:r>
              <a:rPr lang="pt-BR" sz="4800" b="1" u="sng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: Apresentação</a:t>
            </a:r>
            <a:endParaRPr lang="pt-BR" sz="4800" dirty="0"/>
          </a:p>
        </p:txBody>
      </p:sp>
      <p:pic>
        <p:nvPicPr>
          <p:cNvPr id="6" name="WTTPromo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1600200"/>
            <a:ext cx="6096000" cy="457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3" descr="C:\Users\Lygia\Desktop\Fotos TCC\Warring_States_Storyboard_03_by_Maqiang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07950" y="0"/>
            <a:ext cx="925195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694288" y="614942"/>
            <a:ext cx="364747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pt-BR" sz="4800" b="1" u="sng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Game Play</a:t>
            </a:r>
            <a:endParaRPr lang="en-US" sz="4800" b="1" u="sng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2" descr="C:\Users\Lygia\Desktop\Fotos TCC\Papiro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938" y="0"/>
            <a:ext cx="9259888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CaixaDeTexto 3"/>
          <p:cNvSpPr txBox="1"/>
          <p:nvPr/>
        </p:nvSpPr>
        <p:spPr>
          <a:xfrm>
            <a:off x="550081" y="404664"/>
            <a:ext cx="7995654" cy="10156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6000" b="1" u="sng" dirty="0" smtClean="0">
                <a:ln w="19050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Duvidas?</a:t>
            </a:r>
            <a:endParaRPr lang="pt-BR" sz="6000" b="1" u="sng" dirty="0">
              <a:ln w="19050">
                <a:solidFill>
                  <a:sysClr val="windowText" lastClr="000000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</a:endParaRP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180276" y="3136612"/>
            <a:ext cx="504006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pt-BR" sz="3200" b="1" i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rybakovas@gmail.com</a:t>
            </a:r>
            <a:endParaRPr lang="en-US" sz="3200" b="1" i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2" descr="C:\Users\Lygia\Desktop\Fotos TCC\Warring_States_Storyboard_07_by_Maqiang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77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051968" y="2776805"/>
            <a:ext cx="5040064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pt-BR" sz="8000" b="1" i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Obrigado!</a:t>
            </a:r>
            <a:endParaRPr lang="en-US" sz="8000" b="1" i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878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Picture 3" descr="C:\Users\Lygia\Desktop\Fotos TCC\Warring_States_Storyboard_03_by_Maqiang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07950" y="0"/>
            <a:ext cx="925195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1367644" y="263719"/>
            <a:ext cx="648072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pt-BR" sz="4800" b="1" u="sng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Porque </a:t>
            </a:r>
            <a:r>
              <a:rPr lang="pt-BR" sz="4800" b="1" u="sng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esse Mercado?</a:t>
            </a:r>
            <a:endParaRPr lang="en-US" sz="4800" b="1" u="sng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611560" y="1273582"/>
            <a:ext cx="7992888" cy="489364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6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Chegamos a escolha final de criar um Jogo pois vivemos em uma época onde a indústria do entretenimento está em alta. Dentre várias vertentes da mesma indústria, temos a de Games como um destaque por seu maior potencial econômico. Baseando em dados dos últimos anos vemos que o faturamento dos Jogos ultrapassou os dois antigos maiores mercados do entretenimento, o Fonográfico e o Cinema. Estudos apontam que o crescimento é tamanho que </a:t>
            </a:r>
            <a:r>
              <a:rPr lang="pt-BR" sz="26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já é maior que </a:t>
            </a:r>
            <a:r>
              <a:rPr lang="pt-BR" sz="26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esses dois mercados somados. </a:t>
            </a:r>
          </a:p>
          <a:p>
            <a:pPr algn="ctr">
              <a:defRPr/>
            </a:pPr>
            <a:endParaRPr lang="pt-BR" sz="2600" b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2" descr="C:\Users\Lygia\Desktop\Fotos TCC\Papiro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07950" y="0"/>
            <a:ext cx="9359900" cy="6938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ixaDeTexto 4"/>
          <p:cNvSpPr txBox="1"/>
          <p:nvPr/>
        </p:nvSpPr>
        <p:spPr>
          <a:xfrm>
            <a:off x="1547664" y="304800"/>
            <a:ext cx="6048672" cy="5847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200" b="1" u="sng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Jogos pelo Mundo</a:t>
            </a:r>
            <a:endParaRPr lang="pt-BR" sz="3200" b="1" u="sng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438" y="1295400"/>
            <a:ext cx="7041124" cy="475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7870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2" descr="C:\Users\Lygia\Desktop\Fotos TCC\Papiro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07950" y="0"/>
            <a:ext cx="9359900" cy="6938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ixaDeTexto 4"/>
          <p:cNvSpPr txBox="1"/>
          <p:nvPr/>
        </p:nvSpPr>
        <p:spPr>
          <a:xfrm>
            <a:off x="1547664" y="304800"/>
            <a:ext cx="6048672" cy="5847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200" b="1" u="sng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Jogos pelo Mundo</a:t>
            </a:r>
            <a:endParaRPr lang="pt-BR" sz="3200" b="1" u="sng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  <a:cs typeface="+mn-c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050" y="1371600"/>
            <a:ext cx="6819900" cy="4705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8347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2" descr="C:\Users\Lygia\Desktop\Fotos TCC\Papiro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07950" y="0"/>
            <a:ext cx="9359900" cy="6938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ixaDeTexto 4"/>
          <p:cNvSpPr txBox="1"/>
          <p:nvPr/>
        </p:nvSpPr>
        <p:spPr>
          <a:xfrm>
            <a:off x="1547664" y="304800"/>
            <a:ext cx="6048672" cy="5847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200" b="1" u="sng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Jogos pelo Mundo</a:t>
            </a:r>
            <a:endParaRPr lang="pt-BR" sz="3200" b="1" u="sng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  <a:cs typeface="+mn-cs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367" y="1073239"/>
            <a:ext cx="6631266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2557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3" descr="C:\Users\Lygia\Desktop\Fotos TCC\Warring_States_Storyboard_09_by_Maqiang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41220" y="0"/>
            <a:ext cx="925195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CaixaDeTexto 1"/>
          <p:cNvSpPr txBox="1"/>
          <p:nvPr/>
        </p:nvSpPr>
        <p:spPr>
          <a:xfrm>
            <a:off x="572037" y="457200"/>
            <a:ext cx="7772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4000" b="1" u="sng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O que é o WTT e porque jogar ?</a:t>
            </a:r>
            <a:endParaRPr lang="pt-BR" sz="4000" b="1" u="sng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495837" y="1447800"/>
            <a:ext cx="7924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pt-BR" sz="2400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>O  </a:t>
            </a:r>
            <a:r>
              <a:rPr lang="pt-BR" sz="2400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>Way  </a:t>
            </a:r>
            <a:r>
              <a:rPr lang="pt-BR" sz="2400" dirty="0" err="1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>of</a:t>
            </a:r>
            <a:r>
              <a:rPr lang="pt-BR" sz="2400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> The </a:t>
            </a:r>
            <a:r>
              <a:rPr lang="pt-BR" sz="2400" dirty="0" err="1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>Temple</a:t>
            </a:r>
            <a:r>
              <a:rPr lang="pt-BR" sz="2400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>  é um MMO de estratégia em tempo real, ambientado na China feudal e com uma mecânica baseada em jogos de partidas rápidas  com alto nível de competitividade  e interação . </a:t>
            </a:r>
            <a:br>
              <a:rPr lang="pt-BR" sz="2400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</a:br>
            <a:r>
              <a:rPr lang="pt-BR" sz="2400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/>
            </a:r>
            <a:br>
              <a:rPr lang="pt-BR" sz="2400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</a:br>
            <a:r>
              <a:rPr lang="pt-BR" sz="2400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>Desenvolvido para ambientes flexíveis e de  fácil acesso como os web browsers e dispositivos móveis , além de não ter a necessidade de download o acesso ao jogo é gratuito. </a:t>
            </a:r>
            <a:br>
              <a:rPr lang="pt-BR" sz="2400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</a:br>
            <a:r>
              <a:rPr lang="pt-BR" sz="2400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/>
            </a:r>
            <a:br>
              <a:rPr lang="pt-BR" sz="2400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</a:br>
            <a:r>
              <a:rPr lang="pt-BR" sz="2400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>A união desses fatores, somado o tema diferenciado e com a inovação do gênero em  web browsers, buscamos atingir uma parcela maior de jogadores.</a:t>
            </a:r>
            <a:endParaRPr lang="pt-BR" sz="2400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 Dem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2" descr="C:\Users\Lygia\Desktop\Fotos TCC\Warring_States_Storyboard_02_by_Maqiang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07950" y="0"/>
            <a:ext cx="927417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CaixaDeTexto 13"/>
          <p:cNvSpPr txBox="1"/>
          <p:nvPr/>
        </p:nvSpPr>
        <p:spPr>
          <a:xfrm>
            <a:off x="1282599" y="228600"/>
            <a:ext cx="6471612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800" b="1" u="sng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Cativando o Jogador</a:t>
            </a:r>
            <a:endParaRPr lang="pt-BR" sz="2800" b="1" u="sng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457200" y="990600"/>
            <a:ext cx="809437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20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U</a:t>
            </a: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m dos pontos fundamentais de um MMO são os jogadores e a sua sensação de recompensa ao final de uma sessão de jogo. </a:t>
            </a:r>
            <a:b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</a:b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/>
            </a:r>
            <a:b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</a:b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Além de aproveitar do apelo competitivo que o jogo traz, a cada final de partida o jogador acumulará pontos de experiência afim</a:t>
            </a:r>
            <a:r>
              <a:rPr lang="pt-BR" sz="20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 de </a:t>
            </a: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evoluir o seu </a:t>
            </a:r>
            <a:r>
              <a:rPr lang="pt-BR" sz="2000" b="1" dirty="0" err="1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rank</a:t>
            </a: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 de jogo podendo liberar de forma gradual novos conteúdos que influenciam nas suas futuras partidas.</a:t>
            </a:r>
            <a:b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</a:br>
            <a:endParaRPr lang="pt-BR" sz="2000" b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1282599" y="3283535"/>
            <a:ext cx="6471612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800" b="1" u="sng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Como nós Lucraremos com o Jogo?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457200" y="4033234"/>
            <a:ext cx="809437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O WTT é gratuito para jogar, porém em paralelo roda um mercado de micro transações onde os jogadores poderão comprar itens exclusivos para suas contas. Um grande exemplo desse mercado de sucesso é a produtora RIOT, que teve em 2013 um faturamento estimado de U$200 mi com o seu produto </a:t>
            </a:r>
            <a:r>
              <a:rPr lang="pt-BR" sz="2000" b="1" dirty="0" err="1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League</a:t>
            </a: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 </a:t>
            </a:r>
            <a:r>
              <a:rPr lang="pt-BR" sz="2000" b="1" dirty="0" err="1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of</a:t>
            </a: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 </a:t>
            </a:r>
            <a:r>
              <a:rPr lang="pt-BR" sz="2000" b="1" dirty="0" err="1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Legends</a:t>
            </a: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.</a:t>
            </a:r>
            <a:b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</a:b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/>
            </a:r>
            <a:b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</a:b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Outra forma que usaremos para gerar lucro, será a venda do </a:t>
            </a:r>
            <a:r>
              <a:rPr lang="pt-BR" sz="2000" b="1" dirty="0" err="1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app</a:t>
            </a:r>
            <a:r>
              <a:rPr lang="pt-BR" sz="2000" b="1" dirty="0" smtClean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 mobile nas lojas disponíveis além de espaços publicitários no site.</a:t>
            </a:r>
            <a:endParaRPr lang="pt-BR" sz="2000" b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icture 2" descr="C:\Users\Lygia\Desktop\Fotos TCC\Warring_States_Storyboard_06_by_Maqiang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07950" y="0"/>
            <a:ext cx="9251950" cy="688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CaixaDeTexto 8"/>
          <p:cNvSpPr txBox="1"/>
          <p:nvPr/>
        </p:nvSpPr>
        <p:spPr>
          <a:xfrm>
            <a:off x="1547664" y="620688"/>
            <a:ext cx="6048672" cy="9233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u="sng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A criação do jogo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843967" y="1537227"/>
            <a:ext cx="7560840" cy="52322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800" b="1" i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Tecnologias Utilizadas no Desenvolvimento: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125141" y="2443223"/>
            <a:ext cx="2808312" cy="193899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 err="1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Javascript</a:t>
            </a:r>
            <a:endParaRPr lang="pt-BR" sz="24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Node.js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 err="1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WebSockets</a:t>
            </a:r>
            <a:endParaRPr lang="pt-BR" sz="24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MySQL</a:t>
            </a:r>
            <a:endParaRPr lang="pt-BR" sz="24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HTML5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1168003" y="4750698"/>
            <a:ext cx="7596844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800" b="1" i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Metodologia</a:t>
            </a:r>
            <a:r>
              <a:rPr lang="pt-BR" sz="1600" b="1" i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 </a:t>
            </a:r>
            <a:r>
              <a:rPr lang="pt-BR" sz="2800" b="1" i="1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adotada:</a:t>
            </a:r>
            <a:endParaRPr lang="pt-BR" sz="1600" b="1" i="1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  <a:cs typeface="+mn-cs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125141" y="5340593"/>
            <a:ext cx="2520280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  <a:cs typeface="+mn-cs"/>
              </a:rPr>
              <a:t>SCRUM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icture 2" descr="C:\Users\Lygia\Desktop\Fotos TCC\Papiro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0638" y="0"/>
            <a:ext cx="9164638" cy="687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3196624" y="692150"/>
            <a:ext cx="273685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pt-BR" sz="3200" b="1" u="sng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 Demi" pitchFamily="34" charset="0"/>
              </a:rPr>
              <a:t>Arquitetura</a:t>
            </a:r>
            <a:endParaRPr lang="en-US" sz="3200" b="1" u="sng" dirty="0">
              <a:ln w="190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Berlin Sans FB Demi" pitchFamily="34" charset="0"/>
            </a:endParaRPr>
          </a:p>
        </p:txBody>
      </p:sp>
      <p:sp>
        <p:nvSpPr>
          <p:cNvPr id="22531" name="AutoShape 5" descr="http://www.facebook.com/ajax/messaging/attachment.php?attach_id=0c702a78a08791f7708f2757c128f257&amp;mid=mid.1371529224523%3Abbc5e31f19014c1b53&amp;hash=AQDC0amsHeT2a18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2532" name="AutoShape 7" descr="http://www.facebook.com/ajax/messaging/attachment.php?attach_id=0c702a78a08791f7708f2757c128f257&amp;mid=mid.1371529224523%3Abbc5e31f19014c1b53&amp;hash=AQDC0amsHeT2a18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22535" name="Picture 7" descr="arquitetur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00" y="1447800"/>
            <a:ext cx="9677400" cy="49244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1127</TotalTime>
  <Words>329</Words>
  <Application>Microsoft Office PowerPoint</Application>
  <PresentationFormat>Apresentação na tela (4:3)</PresentationFormat>
  <Paragraphs>41</Paragraphs>
  <Slides>14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5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perfil</dc:creator>
  <cp:lastModifiedBy>Victor Rybakovas</cp:lastModifiedBy>
  <cp:revision>61</cp:revision>
  <dcterms:created xsi:type="dcterms:W3CDTF">2013-06-17T23:52:14Z</dcterms:created>
  <dcterms:modified xsi:type="dcterms:W3CDTF">2013-12-11T22:07:36Z</dcterms:modified>
</cp:coreProperties>
</file>

<file path=docProps/thumbnail.jpeg>
</file>